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7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03F5-5A2E-4977-B7D0-69F7AA60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3D298-8DD0-463F-A0E3-E9A8AF8E2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35C1-D794-46F8-B4BB-D29BC6D9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8B780-A910-4C58-B67F-392180D5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8C000-C006-471C-979C-1D23C0E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8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F1D4-C3C3-4DEF-8F24-BCE328AB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86A57A-2C80-4440-8A1D-8BEA8E0E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01B93-8287-452D-99F2-C6E737D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04202-915E-4605-9ACA-34D38A8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4EDC2-C4E2-4937-AA09-4DF31835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8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3D4DA8-BDF0-4297-A48D-BEE5718A1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167E6-BD13-4185-95F6-310B0138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57BE3-C394-4CDC-A300-5715F121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651B4-6528-4EF2-BD33-B23E28CC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F35D4-8AD7-4484-808E-813FC2F2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7AED6-4C03-4233-8D94-E4E5E445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49959-475D-478C-AC95-D855315CA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B1C84-EB6D-47CD-8F7F-5AFEAE0B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D61E3-DDB6-4A19-AAED-275AA722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17687-5B65-4186-AC18-3CD62741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7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1828-8436-4F84-A122-246B003A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0E051-26F9-407C-A878-DF1A7ED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B8BBB-AE8D-420D-A756-880587E1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47DE0-1148-45A6-9C09-98EC8F6C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854EA-9674-4D08-9476-E9C911D7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C2F32-529D-4A32-9E94-610EFFC3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CFE96-34E1-467A-9BE2-534679C78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2EE6E-5679-49CE-AC34-DDCBAEA5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5EA9A-8219-4FDE-B715-E1A7123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7C36A-02A7-4076-AADE-73D2DCF4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B77CE-3BE2-4DE6-9D1C-4FD56FE2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2F228-6F9D-4DAD-9CE4-BF99853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1F1D6-2409-438D-99A2-0616C1A98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83D95-0B0F-4139-A79B-1176B60AD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2E6CBC-4097-4686-8CE1-63768412C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202DE9-F3BA-470D-AA75-D655D025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19766E-1E2B-4849-AD21-5FF1DB65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6B950-C2F0-4406-8DF8-53E6D86A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96F1B4-C7AE-4511-AC22-63399BAE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6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F7F70-0677-43B5-A559-77684DC1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DB1B97-B950-4A1D-9787-C7000792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DE9EC3-DCB5-4714-B2CA-289FCDFD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7762E1-4436-4BDB-9358-0503A13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0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2713A1-F507-4EF1-B080-80916FD1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F4ED4-7C10-42CF-B6DF-1E748365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FA6AB-D0AE-405A-90A0-CAA66A96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915CC-1B9B-4BAB-981B-0264D3F4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62974-61AD-4DE6-B9FB-38C0B05B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352E-955A-4509-9F3E-771E93F9B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FA33-79DA-41C6-AB4E-79B4EB4F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50870-7157-4890-8946-5392C059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AE131-48E8-43E0-9833-F7A59E42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6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A2236-FF95-45C1-B669-DF40E919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689F13-2267-49DA-8E0F-724B354B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14FCE-D900-4874-AFE8-5DAB5D93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904-D66B-400E-8260-00C2115C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D7046-465D-4C5E-9CF4-8F95B207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1EAD0-6191-47FB-A907-761E80E1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E0062-E2A5-4247-8353-1267C6D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68ACA-7E80-4CE0-932E-BCD09E6B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4A8F1-1CC5-4F62-AF3C-BC07A0B6A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361FB-7D61-4D2D-B97E-96633292D03E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94D65-2708-40E5-94C6-44544FB9B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89C10-287E-412D-8736-CB160D43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2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397CC1-1867-4282-96C3-BADAD4D1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8" y="186267"/>
            <a:ext cx="10405760" cy="47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4D03F-17F8-46F9-BF55-144F9F76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4" y="3886199"/>
            <a:ext cx="2495384" cy="167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D8A416-67E5-41D1-9F7D-DBCE2EC6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4" y="3835399"/>
            <a:ext cx="5088726" cy="2713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33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70939"/>
              </p:ext>
            </p:extLst>
          </p:nvPr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780750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 보수 편이성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고려되었는가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DummySensor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메소드 구성이 적절한가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범위 값을 변경할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변경이 용이한가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환경 변수 범위 내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잘 설정되는가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반복 실행 시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반복되어 설정되지는 않는가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log header</a:t>
            </a:r>
            <a:r>
              <a:rPr lang="ko-KR" altLang="en-US" sz="1400" dirty="0"/>
              <a:t>가 저장되고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반복 실행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header </a:t>
            </a:r>
            <a:r>
              <a:rPr lang="ko-KR" altLang="en-US" sz="1400" dirty="0"/>
              <a:t>중복 저장은 안되었나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/</a:t>
            </a:r>
            <a:r>
              <a:rPr lang="ko-KR" altLang="en-US" sz="1400" dirty="0"/>
              <a:t>인스턴스 변수가 불필요하게 노출되지는 않았나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객체지향 철학이 잘 반영되어 설계되었나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논의 사항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라이브러리 사용 불가가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라이브러리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까지를 의미하나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datetime/time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불가시 구현 전략은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63CCB3-1BFB-4F19-BF93-22A46E53F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2" y="1422400"/>
            <a:ext cx="4467250" cy="527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2774F2-C50F-49D5-A96F-9B686E126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710" y="4059400"/>
            <a:ext cx="4942051" cy="258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F9792-3397-4C4D-8E68-C6A11740A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5" y="1422400"/>
            <a:ext cx="5604670" cy="2150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729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7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살아난 미션컴퓨터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/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575565" cy="392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MissionComputer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</a:t>
            </a:r>
            <a:r>
              <a:rPr lang="en-US" altLang="ko-KR" sz="1400" dirty="0" err="1"/>
              <a:t>RunComputer</a:t>
            </a:r>
            <a:r>
              <a:rPr lang="ko-KR" altLang="en-US" sz="1400" dirty="0"/>
              <a:t>로 인스턴스화 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en-US" altLang="ko-KR" sz="1400" dirty="0" err="1"/>
              <a:t>Dummysensor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</a:t>
            </a:r>
            <a:r>
              <a:rPr lang="en-US" altLang="ko-KR" sz="1400" dirty="0"/>
              <a:t>ds</a:t>
            </a:r>
            <a:r>
              <a:rPr lang="ko-KR" altLang="en-US" sz="1400" dirty="0"/>
              <a:t>로 인스턴스화 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en-US" altLang="ko-KR" sz="1400" dirty="0" err="1">
                <a:solidFill>
                  <a:srgbClr val="37352F"/>
                </a:solidFill>
                <a:latin typeface="ui-sans-serif"/>
              </a:rPr>
              <a:t>Run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Computer</a:t>
            </a:r>
            <a:r>
              <a:rPr lang="ko-KR" altLang="en-US" sz="1400" dirty="0">
                <a:solidFill>
                  <a:srgbClr val="37352F"/>
                </a:solidFill>
                <a:latin typeface="ui-sans-serif"/>
              </a:rPr>
              <a:t>의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get_sensor_data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() 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메소드 </a:t>
            </a:r>
            <a:r>
              <a:rPr lang="ko-KR" altLang="en-US" sz="1400" b="0" i="0" dirty="0" err="1">
                <a:solidFill>
                  <a:srgbClr val="37352F"/>
                </a:solidFill>
                <a:effectLst/>
                <a:latin typeface="ui-sans-serif"/>
              </a:rPr>
              <a:t>호출시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endParaRPr lang="en-US" altLang="ko-KR" sz="1400" b="0" i="0" dirty="0">
              <a:solidFill>
                <a:srgbClr val="37352F"/>
              </a:solidFill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         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DummySensor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전달은 어떤 방법으로 수행 했나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    -  json </a:t>
            </a:r>
            <a:r>
              <a:rPr lang="ko-KR" altLang="en-US" sz="1400" dirty="0">
                <a:solidFill>
                  <a:srgbClr val="37352F"/>
                </a:solidFill>
                <a:latin typeface="ui-sans-serif"/>
              </a:rPr>
              <a:t>형식으로 화면 출력을 별도 모듈 사용 없이 직접 구현 했나요</a:t>
            </a: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?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</a:t>
            </a:r>
            <a:r>
              <a:rPr lang="ko-KR" altLang="en-US" sz="1400" dirty="0"/>
              <a:t>특정 키 입력 작업과 환경 변수 반복 출력 작업의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</a:t>
            </a:r>
            <a:r>
              <a:rPr lang="ko-KR" altLang="en-US" sz="1400" dirty="0"/>
              <a:t>동시 처리를 위해 모색한 방법은</a:t>
            </a:r>
            <a:r>
              <a:rPr lang="en-US" altLang="ko-KR" sz="1400" dirty="0"/>
              <a:t>(thread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객체지향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Public / Private  </a:t>
            </a:r>
            <a:r>
              <a:rPr lang="ko-KR" altLang="en-US" sz="1400" dirty="0"/>
              <a:t>변수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Class </a:t>
            </a:r>
            <a:r>
              <a:rPr lang="ko-KR" altLang="en-US" sz="1400" dirty="0"/>
              <a:t>변수 </a:t>
            </a:r>
            <a:r>
              <a:rPr lang="en-US" altLang="ko-KR" sz="1400" dirty="0"/>
              <a:t>/ </a:t>
            </a:r>
            <a:r>
              <a:rPr lang="ko-KR" altLang="en-US" sz="1400" dirty="0"/>
              <a:t>인스턴스 변수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@staticmethod / @classmethod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7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살아난 미션컴퓨터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79D7BB-D76A-4804-9BC8-464B0736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1" y="1554066"/>
            <a:ext cx="4954992" cy="5067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6B6C2-8516-473E-B765-2C2B86764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5" y="3797600"/>
            <a:ext cx="4811779" cy="2588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1820A5-A325-46A8-9D2E-AD12DB3B6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165" y="1546720"/>
            <a:ext cx="5941095" cy="1569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9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8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불안정한 미션 컴퓨터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…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/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165713" y="2070928"/>
            <a:ext cx="6020431" cy="2474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미션 컴퓨터의 시스템 정보를 제공하는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SystemInfo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Class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선언할까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각 항목 데이터</a:t>
            </a:r>
            <a:r>
              <a:rPr lang="en-US" altLang="ko-KR" sz="1400" dirty="0"/>
              <a:t> </a:t>
            </a:r>
            <a:r>
              <a:rPr lang="ko-KR" altLang="en-US" sz="1400" dirty="0"/>
              <a:t>수집하는 메소드 생성</a:t>
            </a:r>
            <a:r>
              <a:rPr lang="en-US" altLang="ko-KR" sz="1400" dirty="0"/>
              <a:t>? “</a:t>
            </a: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get_os</a:t>
            </a:r>
            <a:r>
              <a:rPr lang="en-US" altLang="ko-KR" sz="1400" dirty="0"/>
              <a:t>()”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   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50" dirty="0"/>
              <a:t>OS,</a:t>
            </a:r>
            <a:r>
              <a:rPr lang="ko-KR" altLang="en-US" sz="1050" dirty="0"/>
              <a:t> </a:t>
            </a:r>
            <a:r>
              <a:rPr lang="en-US" altLang="ko-KR" sz="1050" dirty="0"/>
              <a:t>OS</a:t>
            </a:r>
            <a:r>
              <a:rPr lang="ko-KR" altLang="en-US" sz="1050" dirty="0"/>
              <a:t> </a:t>
            </a:r>
            <a:r>
              <a:rPr lang="en-US" altLang="ko-KR" sz="1050" dirty="0"/>
              <a:t>version,</a:t>
            </a:r>
            <a:r>
              <a:rPr lang="ko-KR" altLang="en-US" sz="1050" dirty="0"/>
              <a:t> </a:t>
            </a:r>
            <a:r>
              <a:rPr lang="en-US" altLang="ko-KR" sz="1050" dirty="0"/>
              <a:t>CPU</a:t>
            </a:r>
            <a:r>
              <a:rPr lang="ko-KR" altLang="en-US" sz="1050" dirty="0"/>
              <a:t> </a:t>
            </a:r>
            <a:r>
              <a:rPr lang="en-US" altLang="ko-KR" sz="1050" dirty="0"/>
              <a:t>type,</a:t>
            </a:r>
            <a:r>
              <a:rPr lang="ko-KR" altLang="en-US" sz="1050" dirty="0"/>
              <a:t> </a:t>
            </a:r>
            <a:r>
              <a:rPr lang="en-US" altLang="ko-KR" sz="1050" dirty="0"/>
              <a:t>CPU</a:t>
            </a:r>
            <a:r>
              <a:rPr lang="ko-KR" altLang="en-US" sz="1050" dirty="0"/>
              <a:t> </a:t>
            </a:r>
            <a:r>
              <a:rPr lang="en-US" altLang="ko-KR" sz="1050" dirty="0"/>
              <a:t>core</a:t>
            </a:r>
            <a:r>
              <a:rPr lang="ko-KR" altLang="en-US" sz="1050" dirty="0"/>
              <a:t> 수</a:t>
            </a:r>
            <a:r>
              <a:rPr lang="en-US" altLang="ko-KR" sz="1050" dirty="0"/>
              <a:t>, </a:t>
            </a:r>
            <a:r>
              <a:rPr lang="ko-KR" altLang="en-US" sz="1050" dirty="0"/>
              <a:t>메모리 크기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     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부하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050" dirty="0"/>
              <a:t>CPU </a:t>
            </a:r>
            <a:r>
              <a:rPr lang="ko-KR" altLang="en-US" sz="1050" dirty="0"/>
              <a:t>실시간 사용량</a:t>
            </a:r>
            <a:r>
              <a:rPr lang="en-US" altLang="ko-KR" sz="1050" dirty="0"/>
              <a:t>, </a:t>
            </a:r>
            <a:r>
              <a:rPr lang="ko-KR" altLang="en-US" sz="1050" dirty="0"/>
              <a:t>메모리 실시간 사용량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해당 메소드 선언 </a:t>
            </a:r>
            <a:r>
              <a:rPr lang="en-US" altLang="ko-KR" sz="1400" dirty="0"/>
              <a:t>: @staticmethod,</a:t>
            </a:r>
            <a:r>
              <a:rPr lang="ko-KR" altLang="en-US" sz="1400" dirty="0"/>
              <a:t> </a:t>
            </a:r>
            <a:r>
              <a:rPr lang="en-US" altLang="ko-KR" sz="1400" dirty="0"/>
              <a:t>@classmethod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보너스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setting.txt</a:t>
            </a:r>
            <a:r>
              <a:rPr lang="ko-KR" altLang="en-US" sz="1400" dirty="0"/>
              <a:t>에 항목별 출력 여부</a:t>
            </a:r>
            <a:r>
              <a:rPr lang="en-US" altLang="ko-KR" sz="1400" dirty="0"/>
              <a:t>(true, false)</a:t>
            </a:r>
            <a:r>
              <a:rPr lang="ko-KR" altLang="en-US" sz="1400" dirty="0"/>
              <a:t> 설정 방법</a:t>
            </a:r>
            <a:r>
              <a:rPr lang="en-US" altLang="ko-KR" sz="1400" dirty="0"/>
              <a:t>(json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출력 항목만 출력 방법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getattr</a:t>
            </a:r>
            <a:r>
              <a:rPr lang="en-US" altLang="ko-KR" sz="1400" dirty="0"/>
              <a:t>() </a:t>
            </a:r>
            <a:r>
              <a:rPr lang="ko-KR" altLang="en-US" sz="1400" dirty="0"/>
              <a:t>활용 </a:t>
            </a:r>
            <a:r>
              <a:rPr lang="en-US" altLang="ko-KR" sz="1400" dirty="0"/>
              <a:t>?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3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8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불안정한 미션 컴퓨터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….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1AB0B0-F980-4326-A0E0-968A477DA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661" y="1422400"/>
            <a:ext cx="5194216" cy="159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DE98FD-BC95-4129-96C3-2A8133BF4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8" y="1422400"/>
            <a:ext cx="4724206" cy="5040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E3C9DE-F070-41B9-AD29-D7764099E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472" y="3821106"/>
            <a:ext cx="559195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3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계산기 제작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/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165712" y="2070928"/>
            <a:ext cx="6026288" cy="299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en-US" altLang="ko-KR" sz="1400" b="1" i="0" dirty="0">
                <a:effectLst/>
                <a:latin typeface="gg sans"/>
              </a:rPr>
              <a:t>GUI </a:t>
            </a:r>
            <a:r>
              <a:rPr lang="ko-KR" altLang="en-US" sz="1400" b="1" i="0" dirty="0">
                <a:effectLst/>
                <a:latin typeface="gg sans"/>
              </a:rPr>
              <a:t>애플리케이션을 만들 수 있는 </a:t>
            </a:r>
            <a:r>
              <a:rPr lang="en-US" altLang="ko-KR" sz="1400" b="1" i="0" dirty="0" err="1">
                <a:effectLst/>
                <a:latin typeface="gg sans"/>
              </a:rPr>
              <a:t>PyQt</a:t>
            </a:r>
            <a:r>
              <a:rPr lang="en-US" altLang="ko-KR" sz="1400" b="1" i="0" dirty="0">
                <a:effectLst/>
                <a:latin typeface="gg sans"/>
              </a:rPr>
              <a:t> </a:t>
            </a:r>
            <a:r>
              <a:rPr lang="ko-KR" altLang="en-US" sz="1400" b="1" i="0" dirty="0">
                <a:effectLst/>
                <a:latin typeface="gg sans"/>
              </a:rPr>
              <a:t>모듈 이해</a:t>
            </a:r>
            <a:endParaRPr lang="en-US" altLang="ko-KR" sz="1400" b="1" i="0" dirty="0"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PyQt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effectLst/>
                <a:latin typeface="gg sans"/>
              </a:rPr>
              <a:t>GUI </a:t>
            </a:r>
            <a:r>
              <a:rPr lang="ko-KR" altLang="en-US" sz="1400" b="0" i="0" dirty="0">
                <a:effectLst/>
                <a:latin typeface="gg sans"/>
              </a:rPr>
              <a:t>화면 처리 절차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  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en-US" altLang="ko-KR" sz="1100" b="1" dirty="0"/>
              <a:t>app = </a:t>
            </a:r>
            <a:r>
              <a:rPr lang="en-US" altLang="ko-KR" sz="1100" b="1" dirty="0" err="1"/>
              <a:t>QApplication</a:t>
            </a:r>
            <a:r>
              <a:rPr lang="en-US" altLang="ko-KR" sz="1100" b="1" dirty="0"/>
              <a:t>()                                            # </a:t>
            </a:r>
            <a:r>
              <a:rPr lang="en-US" altLang="ko-KR" sz="1100" b="1" dirty="0" err="1"/>
              <a:t>QApplication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객체 생성 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</a:rPr>
              <a:t>         -</a:t>
            </a: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window = </a:t>
            </a:r>
            <a:r>
              <a:rPr lang="en-US" altLang="ko-KR" sz="1100" b="1" dirty="0" err="1">
                <a:solidFill>
                  <a:srgbClr val="FF0000"/>
                </a:solidFill>
              </a:rPr>
              <a:t>QWidget</a:t>
            </a:r>
            <a:r>
              <a:rPr lang="en-US" altLang="ko-KR" sz="1100" b="1" dirty="0">
                <a:solidFill>
                  <a:srgbClr val="FF0000"/>
                </a:solidFill>
              </a:rPr>
              <a:t>()                                           #</a:t>
            </a: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Window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생성 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  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layout = </a:t>
            </a:r>
            <a:r>
              <a:rPr lang="en-US" altLang="ko-KR" sz="1100" b="0" i="0" dirty="0" err="1">
                <a:effectLst/>
                <a:latin typeface="gg sans"/>
              </a:rPr>
              <a:t>QVBoxLayout</a:t>
            </a:r>
            <a:r>
              <a:rPr lang="en-US" altLang="ko-KR" sz="1100" b="0" i="0" dirty="0">
                <a:effectLst/>
                <a:latin typeface="gg sans"/>
              </a:rPr>
              <a:t>(), </a:t>
            </a:r>
            <a:r>
              <a:rPr lang="en-US" altLang="ko-KR" sz="1100" b="0" i="0" dirty="0" err="1">
                <a:effectLst/>
                <a:latin typeface="gg sans"/>
              </a:rPr>
              <a:t>QHBoxLayout</a:t>
            </a:r>
            <a:r>
              <a:rPr lang="en-US" altLang="ko-KR" sz="1100" b="0" i="0" dirty="0">
                <a:effectLst/>
                <a:latin typeface="gg sans"/>
              </a:rPr>
              <a:t>(), </a:t>
            </a:r>
            <a:r>
              <a:rPr lang="en-US" altLang="ko-KR" sz="1100" b="0" i="0" dirty="0" err="1">
                <a:effectLst/>
                <a:latin typeface="gg sans"/>
              </a:rPr>
              <a:t>QGridLayout</a:t>
            </a:r>
            <a:r>
              <a:rPr lang="en-US" altLang="ko-KR" sz="1100" b="0" i="0" dirty="0">
                <a:effectLst/>
                <a:latin typeface="gg sans"/>
              </a:rPr>
              <a:t>()    # </a:t>
            </a:r>
            <a:r>
              <a:rPr lang="en-US" altLang="ko-KR" sz="1100" dirty="0"/>
              <a:t>layout</a:t>
            </a:r>
            <a:r>
              <a:rPr lang="ko-KR" altLang="en-US" sz="1100" dirty="0"/>
              <a:t> 설정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          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QPushButton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('Click’)                         # button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Widget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          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layout.addWidget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                 # layout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</a:t>
            </a:r>
            <a:r>
              <a:rPr lang="en-US" altLang="ko-KR" sz="1100" dirty="0">
                <a:latin typeface="맑은 고딕" panose="020B0503020000020004" pitchFamily="50" charset="-127"/>
              </a:rPr>
              <a:t>- </a:t>
            </a:r>
            <a:r>
              <a:rPr lang="en-US" altLang="ko-KR" sz="1100" dirty="0" err="1"/>
              <a:t>window.setLayout</a:t>
            </a:r>
            <a:r>
              <a:rPr lang="en-US" altLang="ko-KR" sz="1100" dirty="0"/>
              <a:t>(layout)                                        #</a:t>
            </a:r>
            <a:r>
              <a:rPr lang="en-US" altLang="ko-KR" sz="1100" dirty="0">
                <a:latin typeface="맑은 고딕" panose="020B0503020000020004" pitchFamily="50" charset="-127"/>
              </a:rPr>
              <a:t> layout</a:t>
            </a:r>
            <a:r>
              <a:rPr lang="ko-KR" altLang="en-US" sz="1100" dirty="0">
                <a:latin typeface="맑은 고딕" panose="020B0503020000020004" pitchFamily="50" charset="-127"/>
              </a:rPr>
              <a:t>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Window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부착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- </a:t>
            </a:r>
            <a:r>
              <a:rPr lang="en-US" altLang="ko-KR" sz="1100" dirty="0" err="1"/>
              <a:t>btn.clicked.connect</a:t>
            </a:r>
            <a:r>
              <a:rPr lang="en-US" altLang="ko-KR" sz="1100" dirty="0"/>
              <a:t>(lambda: print("</a:t>
            </a:r>
            <a:r>
              <a:rPr lang="ko-KR" altLang="en-US" sz="1100" dirty="0"/>
              <a:t>눌렀음</a:t>
            </a:r>
            <a:r>
              <a:rPr lang="en-US" altLang="ko-KR" sz="1100" dirty="0"/>
              <a:t>"))                # </a:t>
            </a:r>
            <a:r>
              <a:rPr lang="ko-KR" altLang="en-US" sz="1100" dirty="0"/>
              <a:t>시그널</a:t>
            </a:r>
            <a:r>
              <a:rPr lang="en-US" altLang="ko-KR" sz="1100" dirty="0"/>
              <a:t>-</a:t>
            </a:r>
            <a:r>
              <a:rPr lang="ko-KR" altLang="en-US" sz="1100" dirty="0"/>
              <a:t>슬롯 연결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</a:rPr>
              <a:t>         - </a:t>
            </a:r>
            <a:r>
              <a:rPr lang="en-US" altLang="ko-KR" sz="1100" b="1" dirty="0" err="1">
                <a:solidFill>
                  <a:srgbClr val="FF0000"/>
                </a:solidFill>
              </a:rPr>
              <a:t>window.show</a:t>
            </a:r>
            <a:r>
              <a:rPr lang="en-US" altLang="ko-KR" sz="1100" b="1" dirty="0">
                <a:solidFill>
                  <a:srgbClr val="FF0000"/>
                </a:solidFill>
              </a:rPr>
              <a:t>()                                                     # </a:t>
            </a:r>
            <a:r>
              <a:rPr lang="ko-KR" altLang="en-US" sz="1100" b="1" dirty="0">
                <a:solidFill>
                  <a:srgbClr val="FF0000"/>
                </a:solidFill>
              </a:rPr>
              <a:t>창 띄우기  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  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en-US" altLang="ko-KR" sz="1100" b="1" dirty="0" err="1"/>
              <a:t>app.exec</a:t>
            </a:r>
            <a:r>
              <a:rPr lang="en-US" altLang="ko-KR" sz="1100" b="1" dirty="0"/>
              <a:t>_()                                                           # </a:t>
            </a:r>
            <a:r>
              <a:rPr lang="ko-KR" altLang="en-US" sz="1100" b="1" dirty="0"/>
              <a:t>이벤트 루프 실행</a:t>
            </a:r>
            <a:endParaRPr lang="en-US" altLang="ko-KR" sz="1100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5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8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불안정한 미션 컴퓨터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….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E00287-BD5C-4F4D-ADF0-17D454342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06" y="1422400"/>
            <a:ext cx="5028796" cy="4414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F6E381-607C-442C-AC72-6A1748258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5" y="1422399"/>
            <a:ext cx="4979895" cy="1710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C70096-52AF-4239-9D65-66780192B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5" y="3559663"/>
            <a:ext cx="4636252" cy="17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755</Words>
  <Application>Microsoft Office PowerPoint</Application>
  <PresentationFormat>와이드스크린</PresentationFormat>
  <Paragraphs>125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gg sans</vt:lpstr>
      <vt:lpstr>ui-sans-serif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</cp:revision>
  <dcterms:created xsi:type="dcterms:W3CDTF">2025-03-27T05:59:45Z</dcterms:created>
  <dcterms:modified xsi:type="dcterms:W3CDTF">2025-04-17T07:15:13Z</dcterms:modified>
</cp:coreProperties>
</file>